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handoutMasterIdLst>
    <p:handoutMasterId r:id="rId17"/>
  </p:handoutMasterIdLst>
  <p:sldIdLst>
    <p:sldId id="257" r:id="rId2"/>
    <p:sldId id="266" r:id="rId3"/>
    <p:sldId id="259" r:id="rId4"/>
    <p:sldId id="262" r:id="rId5"/>
    <p:sldId id="263" r:id="rId6"/>
    <p:sldId id="258" r:id="rId7"/>
    <p:sldId id="264" r:id="rId8"/>
    <p:sldId id="261" r:id="rId9"/>
    <p:sldId id="265" r:id="rId10"/>
    <p:sldId id="267" r:id="rId11"/>
    <p:sldId id="260" r:id="rId12"/>
    <p:sldId id="268" r:id="rId13"/>
    <p:sldId id="269" r:id="rId14"/>
    <p:sldId id="27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3492" y="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49D2E-DB86-41FC-9816-3788A931D0A6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C63229-02E4-41B5-91E4-35C066BC0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9894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"/>
                    </a14:imgEffect>
                    <a14:imgEffect>
                      <a14:saturation sat="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l="-44000" r="-4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420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748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162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89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2298" y="5738190"/>
            <a:ext cx="1010905" cy="101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390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58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894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65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219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71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4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A4659-90D2-4B7B-98CB-1AE3F7EEFE9F}" type="datetimeFigureOut">
              <a:rPr lang="en-US" smtClean="0"/>
              <a:t>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E3AA9-387A-49D3-AA56-8E6A96B0C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65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b="1" dirty="0"/>
              <a:t>Making Alexa Skills for Amazon Echo!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389" y="4263431"/>
            <a:ext cx="1531508" cy="15315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183" y="368895"/>
            <a:ext cx="4599921" cy="101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67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922643" y="1504122"/>
            <a:ext cx="3087757" cy="35118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/>
              <a:t>Interaction Model</a:t>
            </a:r>
          </a:p>
        </p:txBody>
      </p:sp>
      <p:pic>
        <p:nvPicPr>
          <p:cNvPr id="4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22" y="2251742"/>
            <a:ext cx="3129363" cy="1825462"/>
          </a:xfrm>
        </p:spPr>
      </p:pic>
      <p:pic>
        <p:nvPicPr>
          <p:cNvPr id="5" name="Picture 6" descr="http://www.wink.com/img/product/amazon-alexa/variants/848719049763/hero_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2337" y="1591296"/>
            <a:ext cx="3146355" cy="3146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8577357" y="1504122"/>
            <a:ext cx="3087757" cy="351182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25400" cmpd="sng">
            <a:solidFill>
              <a:schemeClr val="tx1">
                <a:lumMod val="75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/>
              <a:t>Your Logic</a:t>
            </a:r>
          </a:p>
        </p:txBody>
      </p:sp>
      <p:pic>
        <p:nvPicPr>
          <p:cNvPr id="5122" name="Picture 2" descr="http://2ndwatch.com/wp-content/uploads/2016/05/AWS-Lambda.pn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8528" y="2201766"/>
            <a:ext cx="1925414" cy="1925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9230402" y="3961665"/>
            <a:ext cx="1853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AWS Lambda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376" y="3984770"/>
            <a:ext cx="1982290" cy="43856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840" y="5755557"/>
            <a:ext cx="1008900" cy="1008900"/>
          </a:xfrm>
          <a:prstGeom prst="rect">
            <a:avLst/>
          </a:prstGeom>
        </p:spPr>
      </p:pic>
      <p:sp>
        <p:nvSpPr>
          <p:cNvPr id="18" name="Arrow: Right 17"/>
          <p:cNvSpPr/>
          <p:nvPr/>
        </p:nvSpPr>
        <p:spPr>
          <a:xfrm>
            <a:off x="2082242" y="2000456"/>
            <a:ext cx="1724097" cy="502571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Speech</a:t>
            </a:r>
          </a:p>
        </p:txBody>
      </p:sp>
      <p:sp>
        <p:nvSpPr>
          <p:cNvPr id="21" name="Arrow: Right 20"/>
          <p:cNvSpPr/>
          <p:nvPr/>
        </p:nvSpPr>
        <p:spPr>
          <a:xfrm>
            <a:off x="7123568" y="2000455"/>
            <a:ext cx="1353602" cy="502571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</a:t>
            </a:r>
          </a:p>
        </p:txBody>
      </p:sp>
      <p:sp>
        <p:nvSpPr>
          <p:cNvPr id="22" name="Arrow: Right 21"/>
          <p:cNvSpPr/>
          <p:nvPr/>
        </p:nvSpPr>
        <p:spPr>
          <a:xfrm rot="10800000" flipV="1">
            <a:off x="7110587" y="3920759"/>
            <a:ext cx="1353602" cy="502571"/>
          </a:xfrm>
          <a:prstGeom prst="rightArrow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rtlCol="0" anchor="ctr"/>
          <a:lstStyle/>
          <a:p>
            <a:pPr algn="ctr"/>
            <a:r>
              <a:rPr lang="en-US" dirty="0"/>
              <a:t>JSON</a:t>
            </a:r>
          </a:p>
        </p:txBody>
      </p:sp>
      <p:sp>
        <p:nvSpPr>
          <p:cNvPr id="25" name="Arrow: Right 24"/>
          <p:cNvSpPr/>
          <p:nvPr/>
        </p:nvSpPr>
        <p:spPr>
          <a:xfrm rot="10800000" flipV="1">
            <a:off x="2103399" y="3944391"/>
            <a:ext cx="1724097" cy="502571"/>
          </a:xfrm>
          <a:prstGeom prst="rightArrow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SSML/Audio</a:t>
            </a:r>
          </a:p>
        </p:txBody>
      </p:sp>
      <p:sp>
        <p:nvSpPr>
          <p:cNvPr id="26" name="Arrow: Right 25"/>
          <p:cNvSpPr/>
          <p:nvPr/>
        </p:nvSpPr>
        <p:spPr>
          <a:xfrm rot="8603032" flipV="1">
            <a:off x="3419066" y="5357718"/>
            <a:ext cx="1344605" cy="502571"/>
          </a:xfrm>
          <a:prstGeom prst="rightArrow">
            <a:avLst/>
          </a:prstGeom>
          <a:pattFill prst="narVert">
            <a:fgClr>
              <a:schemeClr val="tx1">
                <a:lumMod val="60000"/>
                <a:lumOff val="40000"/>
              </a:schemeClr>
            </a:fgClr>
            <a:bgClr>
              <a:schemeClr val="bg1"/>
            </a:bgClr>
          </a:patt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Text/Image</a:t>
            </a:r>
          </a:p>
        </p:txBody>
      </p:sp>
      <p:sp>
        <p:nvSpPr>
          <p:cNvPr id="28" name="Speech Bubble: Rectangle 27"/>
          <p:cNvSpPr/>
          <p:nvPr/>
        </p:nvSpPr>
        <p:spPr>
          <a:xfrm>
            <a:off x="146583" y="139494"/>
            <a:ext cx="1472812" cy="1141154"/>
          </a:xfrm>
          <a:prstGeom prst="wedgeRectCallout">
            <a:avLst>
              <a:gd name="adj1" fmla="val 40304"/>
              <a:gd name="adj2" fmla="val 76569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Alexa, ask Space Geek for a fact</a:t>
            </a:r>
          </a:p>
        </p:txBody>
      </p:sp>
      <p:sp>
        <p:nvSpPr>
          <p:cNvPr id="31" name="Speech Bubble: Rectangle 30"/>
          <p:cNvSpPr/>
          <p:nvPr/>
        </p:nvSpPr>
        <p:spPr>
          <a:xfrm>
            <a:off x="96558" y="5184980"/>
            <a:ext cx="1753182" cy="1141154"/>
          </a:xfrm>
          <a:prstGeom prst="wedgeRectCallout">
            <a:avLst>
              <a:gd name="adj1" fmla="val 34618"/>
              <a:gd name="adj2" fmla="val -89195"/>
            </a:avLst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Sun is an almost perfect sphere.</a:t>
            </a:r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831219" y="-3860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Alexa Skills Kit Architecture</a:t>
            </a:r>
          </a:p>
        </p:txBody>
      </p:sp>
    </p:spTree>
    <p:extLst>
      <p:ext uri="{BB962C8B-B14F-4D97-AF65-F5344CB8AC3E}">
        <p14:creationId xmlns:p14="http://schemas.microsoft.com/office/powerpoint/2010/main" val="198651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4879817" y="2213050"/>
            <a:ext cx="71296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Alexa</a:t>
            </a:r>
            <a:r>
              <a:rPr lang="en-US" sz="4000" dirty="0"/>
              <a:t>, open </a:t>
            </a:r>
            <a:r>
              <a:rPr lang="en-US" sz="4000" dirty="0">
                <a:solidFill>
                  <a:schemeClr val="bg2">
                    <a:lumMod val="90000"/>
                  </a:schemeClr>
                </a:solidFill>
              </a:rPr>
              <a:t>Domino’s</a:t>
            </a:r>
            <a:r>
              <a:rPr lang="en-US" sz="4000" dirty="0"/>
              <a:t> and</a:t>
            </a:r>
          </a:p>
          <a:p>
            <a:r>
              <a:rPr lang="en-US" sz="4000" dirty="0">
                <a:solidFill>
                  <a:schemeClr val="bg2">
                    <a:lumMod val="50000"/>
                  </a:schemeClr>
                </a:solidFill>
              </a:rPr>
              <a:t>place my Easy Order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263348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Invocation Name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Utterances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Intent Schema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Slot Types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12" name="Right Brace 11"/>
          <p:cNvSpPr/>
          <p:nvPr/>
        </p:nvSpPr>
        <p:spPr>
          <a:xfrm rot="16200000" flipV="1">
            <a:off x="8081872" y="1068185"/>
            <a:ext cx="725557" cy="1961323"/>
          </a:xfrm>
          <a:prstGeom prst="rightBrace">
            <a:avLst>
              <a:gd name="adj1" fmla="val 8333"/>
              <a:gd name="adj2" fmla="val 4850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ight Brace 12"/>
          <p:cNvSpPr/>
          <p:nvPr/>
        </p:nvSpPr>
        <p:spPr>
          <a:xfrm rot="16200000" flipV="1">
            <a:off x="5129421" y="1476138"/>
            <a:ext cx="725557" cy="1207604"/>
          </a:xfrm>
          <a:prstGeom prst="rightBrace">
            <a:avLst>
              <a:gd name="adj1" fmla="val 8333"/>
              <a:gd name="adj2" fmla="val 4850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ight Brace 13"/>
          <p:cNvSpPr/>
          <p:nvPr/>
        </p:nvSpPr>
        <p:spPr>
          <a:xfrm rot="5400000">
            <a:off x="6621648" y="1625833"/>
            <a:ext cx="725557" cy="4209220"/>
          </a:xfrm>
          <a:prstGeom prst="rightBrace">
            <a:avLst>
              <a:gd name="adj1" fmla="val 8333"/>
              <a:gd name="adj2" fmla="val 4850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563673">
            <a:off x="5191244" y="1034112"/>
            <a:ext cx="1273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Wake Word</a:t>
            </a:r>
          </a:p>
        </p:txBody>
      </p:sp>
      <p:sp>
        <p:nvSpPr>
          <p:cNvPr id="18" name="TextBox 17"/>
          <p:cNvSpPr txBox="1"/>
          <p:nvPr/>
        </p:nvSpPr>
        <p:spPr>
          <a:xfrm rot="18563673">
            <a:off x="8043295" y="777910"/>
            <a:ext cx="1771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Invocation Name</a:t>
            </a:r>
          </a:p>
        </p:txBody>
      </p:sp>
      <p:sp>
        <p:nvSpPr>
          <p:cNvPr id="19" name="TextBox 18"/>
          <p:cNvSpPr txBox="1"/>
          <p:nvPr/>
        </p:nvSpPr>
        <p:spPr>
          <a:xfrm rot="2363673">
            <a:off x="6768330" y="4337953"/>
            <a:ext cx="1113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Utterance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526281" y="2254416"/>
            <a:ext cx="6095336" cy="128207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7821" y="5767506"/>
            <a:ext cx="1869418" cy="109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66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JSON request/responses over HTTPS from Alexa Service</a:t>
            </a:r>
          </a:p>
          <a:p>
            <a:r>
              <a:rPr lang="en-US" dirty="0"/>
              <a:t>AWS </a:t>
            </a:r>
            <a:r>
              <a:rPr lang="en-US" dirty="0" err="1"/>
              <a:t>Lamdba</a:t>
            </a:r>
            <a:endParaRPr lang="en-US" dirty="0"/>
          </a:p>
          <a:p>
            <a:pPr lvl="1"/>
            <a:r>
              <a:rPr lang="en-US" dirty="0" err="1"/>
              <a:t>Serverless</a:t>
            </a:r>
            <a:r>
              <a:rPr lang="en-US" dirty="0"/>
              <a:t> compute</a:t>
            </a:r>
          </a:p>
          <a:p>
            <a:pPr lvl="1"/>
            <a:r>
              <a:rPr lang="en-US" dirty="0"/>
              <a:t>Node.js, Java, Python, and C# (.NET Core)</a:t>
            </a:r>
          </a:p>
          <a:p>
            <a:pPr lvl="1"/>
            <a:r>
              <a:rPr lang="en-US" dirty="0"/>
              <a:t>Easy integration with ASK and other AWS Services</a:t>
            </a:r>
          </a:p>
          <a:p>
            <a:pPr lvl="1"/>
            <a:r>
              <a:rPr lang="en-US" dirty="0"/>
              <a:t>1,000,000 requests free!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</a:t>
            </a:r>
          </a:p>
        </p:txBody>
      </p:sp>
      <p:pic>
        <p:nvPicPr>
          <p:cNvPr id="7" name="Picture 2" descr="http://2ndwatch.com/wp-content/uploads/2016/05/AWS-Lambda.pn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6401" y="5639962"/>
            <a:ext cx="1252937" cy="125293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06995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Space Geek Fact Skill</a:t>
            </a:r>
          </a:p>
        </p:txBody>
      </p:sp>
      <p:sp>
        <p:nvSpPr>
          <p:cNvPr id="6" name="Right Brace 5"/>
          <p:cNvSpPr/>
          <p:nvPr/>
        </p:nvSpPr>
        <p:spPr>
          <a:xfrm rot="5400000">
            <a:off x="7634506" y="1394973"/>
            <a:ext cx="725557" cy="2346094"/>
          </a:xfrm>
          <a:prstGeom prst="rightBrace">
            <a:avLst>
              <a:gd name="adj1" fmla="val 8333"/>
              <a:gd name="adj2" fmla="val 4850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ight Brace 6"/>
          <p:cNvSpPr/>
          <p:nvPr/>
        </p:nvSpPr>
        <p:spPr>
          <a:xfrm rot="5400000">
            <a:off x="4855796" y="1970429"/>
            <a:ext cx="725557" cy="1207604"/>
          </a:xfrm>
          <a:prstGeom prst="rightBrace">
            <a:avLst>
              <a:gd name="adj1" fmla="val 8333"/>
              <a:gd name="adj2" fmla="val 4850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10177054" y="1976028"/>
            <a:ext cx="725557" cy="1183984"/>
          </a:xfrm>
          <a:prstGeom prst="rightBrace">
            <a:avLst>
              <a:gd name="adj1" fmla="val 8333"/>
              <a:gd name="adj2" fmla="val 4850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2363673">
            <a:off x="4984755" y="3250178"/>
            <a:ext cx="1273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Wake Word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61765" y="1635363"/>
            <a:ext cx="71296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Alexa</a:t>
            </a:r>
            <a:r>
              <a:rPr lang="en-US" sz="4000" dirty="0"/>
              <a:t>, ask </a:t>
            </a:r>
            <a:r>
              <a:rPr lang="en-US" sz="4000" dirty="0">
                <a:solidFill>
                  <a:schemeClr val="bg2">
                    <a:lumMod val="90000"/>
                  </a:schemeClr>
                </a:solidFill>
              </a:rPr>
              <a:t>Space Geek</a:t>
            </a:r>
            <a:r>
              <a:rPr lang="en-US" sz="4000" dirty="0"/>
              <a:t> for </a:t>
            </a:r>
            <a:r>
              <a:rPr lang="en-US" sz="4000" dirty="0">
                <a:solidFill>
                  <a:schemeClr val="bg2">
                    <a:lumMod val="50000"/>
                  </a:schemeClr>
                </a:solidFill>
              </a:rPr>
              <a:t>a fact</a:t>
            </a:r>
          </a:p>
        </p:txBody>
      </p:sp>
      <p:sp>
        <p:nvSpPr>
          <p:cNvPr id="11" name="TextBox 10"/>
          <p:cNvSpPr txBox="1"/>
          <p:nvPr/>
        </p:nvSpPr>
        <p:spPr>
          <a:xfrm rot="2363673">
            <a:off x="7703258" y="3408152"/>
            <a:ext cx="1771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Invocation Name</a:t>
            </a:r>
          </a:p>
        </p:txBody>
      </p:sp>
      <p:sp>
        <p:nvSpPr>
          <p:cNvPr id="12" name="TextBox 11"/>
          <p:cNvSpPr txBox="1"/>
          <p:nvPr/>
        </p:nvSpPr>
        <p:spPr>
          <a:xfrm rot="2363673">
            <a:off x="10275296" y="3199290"/>
            <a:ext cx="1113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Utterance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208229" y="1682750"/>
            <a:ext cx="7395820" cy="6874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422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Echosim</a:t>
            </a:r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https://echosim.io</a:t>
            </a:r>
          </a:p>
          <a:p>
            <a:r>
              <a:rPr lang="en-US" dirty="0"/>
              <a:t>Amazon Developer Website and Github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https://developer.amazon.com/public/solutions/alexa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https://github.com/alexa</a:t>
            </a:r>
          </a:p>
          <a:p>
            <a:r>
              <a:rPr lang="en-US" dirty="0"/>
              <a:t>Rob McCauley Cookbook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https://github.com/robm26/Cookbook</a:t>
            </a:r>
          </a:p>
          <a:p>
            <a:r>
              <a:rPr lang="en-US" dirty="0" err="1"/>
              <a:t>Hackster</a:t>
            </a:r>
            <a:r>
              <a:rPr lang="en-US" dirty="0"/>
              <a:t> </a:t>
            </a:r>
            <a:r>
              <a:rPr lang="en-US" dirty="0" err="1"/>
              <a:t>IoT</a:t>
            </a:r>
            <a:r>
              <a:rPr lang="en-US" dirty="0"/>
              <a:t> Meetup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/>
                </a:solidFill>
              </a:rPr>
              <a:t>https://www.meetup.com/Hackster-Raleigh/</a:t>
            </a:r>
          </a:p>
        </p:txBody>
      </p:sp>
    </p:spTree>
    <p:extLst>
      <p:ext uri="{BB962C8B-B14F-4D97-AF65-F5344CB8AC3E}">
        <p14:creationId xmlns:p14="http://schemas.microsoft.com/office/powerpoint/2010/main" val="3581997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Thank you </a:t>
            </a:r>
            <a:r>
              <a:rPr lang="en-US" dirty="0"/>
              <a:t>for attending and to Tech Talent South for organizing</a:t>
            </a:r>
          </a:p>
        </p:txBody>
      </p:sp>
    </p:spTree>
    <p:extLst>
      <p:ext uri="{BB962C8B-B14F-4D97-AF65-F5344CB8AC3E}">
        <p14:creationId xmlns:p14="http://schemas.microsoft.com/office/powerpoint/2010/main" val="2307057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/>
              <a:t>Who’s this guy?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1269" y="3147569"/>
            <a:ext cx="2153861" cy="449687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Ian Hoppes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269" y="869423"/>
            <a:ext cx="2153861" cy="21538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538" y="4562475"/>
            <a:ext cx="449687" cy="449687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7319783" y="4562475"/>
            <a:ext cx="2153861" cy="449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</a:t>
            </a:r>
            <a:r>
              <a:rPr lang="en-US" dirty="0" err="1"/>
              <a:t>IanHoppes</a:t>
            </a:r>
            <a:endParaRPr lang="en-US" dirty="0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7319783" y="5280648"/>
            <a:ext cx="3003660" cy="449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github.com/ianhoppes</a:t>
            </a:r>
          </a:p>
        </p:txBody>
      </p:sp>
      <p:pic>
        <p:nvPicPr>
          <p:cNvPr id="4098" name="Picture 2" descr="https://saas.whitesourcesoftware.com/Wss/github/github-whit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336" y="5136447"/>
            <a:ext cx="738090" cy="738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244" y="5998822"/>
            <a:ext cx="472274" cy="472274"/>
          </a:xfrm>
          <a:prstGeom prst="rect">
            <a:avLst/>
          </a:prstGeom>
        </p:spPr>
      </p:pic>
      <p:sp>
        <p:nvSpPr>
          <p:cNvPr id="13" name="Text Placeholder 2"/>
          <p:cNvSpPr txBox="1">
            <a:spLocks/>
          </p:cNvSpPr>
          <p:nvPr/>
        </p:nvSpPr>
        <p:spPr>
          <a:xfrm>
            <a:off x="7319783" y="6010115"/>
            <a:ext cx="2778372" cy="449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i@iginteractive.com</a:t>
            </a:r>
          </a:p>
        </p:txBody>
      </p:sp>
    </p:spTree>
    <p:extLst>
      <p:ext uri="{BB962C8B-B14F-4D97-AF65-F5344CB8AC3E}">
        <p14:creationId xmlns:p14="http://schemas.microsoft.com/office/powerpoint/2010/main" val="1293973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Alexa?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voice service that powers Echo</a:t>
            </a:r>
          </a:p>
        </p:txBody>
      </p:sp>
    </p:spTree>
    <p:extLst>
      <p:ext uri="{BB962C8B-B14F-4D97-AF65-F5344CB8AC3E}">
        <p14:creationId xmlns:p14="http://schemas.microsoft.com/office/powerpoint/2010/main" val="140867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Alexa   :   Echo   ::   Siri   :   iPhone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89101"/>
            <a:ext cx="3129363" cy="1825462"/>
          </a:xfrm>
        </p:spPr>
      </p:pic>
      <p:pic>
        <p:nvPicPr>
          <p:cNvPr id="3076" name="Picture 4" descr="File:Siri icon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559" y="3055907"/>
            <a:ext cx="1491850" cy="149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093" y="1827034"/>
            <a:ext cx="2013045" cy="4074793"/>
          </a:xfrm>
          <a:prstGeom prst="rect">
            <a:avLst/>
          </a:prstGeom>
        </p:spPr>
      </p:pic>
      <p:pic>
        <p:nvPicPr>
          <p:cNvPr id="3078" name="Picture 6" descr="http://www.wink.com/img/product/amazon-alexa/variants/848719049763/hero_0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2074" y="1827034"/>
            <a:ext cx="4202052" cy="4202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677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Echo?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hands-free speaker you control with your voice</a:t>
            </a:r>
          </a:p>
        </p:txBody>
      </p:sp>
    </p:spTree>
    <p:extLst>
      <p:ext uri="{BB962C8B-B14F-4D97-AF65-F5344CB8AC3E}">
        <p14:creationId xmlns:p14="http://schemas.microsoft.com/office/powerpoint/2010/main" val="192639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Alexa Devices</a:t>
            </a:r>
          </a:p>
        </p:txBody>
      </p:sp>
      <p:pic>
        <p:nvPicPr>
          <p:cNvPr id="1028" name="Picture 4" descr="avs-l2-launch_story2._CB523481344_.png (412×360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4277" y="4709863"/>
            <a:ext cx="2119730" cy="1852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cdn.geekwire.com/wp-content/uploads/2016/03/PR_AlexaFamily_V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696" y="1690688"/>
            <a:ext cx="8304620" cy="4506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i-cdn.phonearena.com/images/articles/208708-image/Amazon-Fire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2011" y="1889836"/>
            <a:ext cx="2439563" cy="2439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cdn.arstechnica.net/wp-content/uploads/2017/01/LG-Smart-Instaview-Refrigerator-0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1714" y="968734"/>
            <a:ext cx="1130749" cy="2140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raspberry pi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8265" y="4975858"/>
            <a:ext cx="1040729" cy="1315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131" y="3353957"/>
            <a:ext cx="2861863" cy="137727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589" y="3289436"/>
            <a:ext cx="2228995" cy="753157"/>
          </a:xfrm>
          <a:prstGeom prst="rect">
            <a:avLst/>
          </a:prstGeom>
        </p:spPr>
      </p:pic>
      <p:pic>
        <p:nvPicPr>
          <p:cNvPr id="1052" name="Picture 28" descr="Image result for philips hue bulb transparent 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316" y="953161"/>
            <a:ext cx="2156167" cy="2156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2693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Skill?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Capabilities that enable customers to interact with devices in a more intuitive way using voice</a:t>
            </a:r>
          </a:p>
        </p:txBody>
      </p:sp>
    </p:spTree>
    <p:extLst>
      <p:ext uri="{BB962C8B-B14F-4D97-AF65-F5344CB8AC3E}">
        <p14:creationId xmlns:p14="http://schemas.microsoft.com/office/powerpoint/2010/main" val="1063683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= “App” for Alexa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346" y="1551602"/>
            <a:ext cx="6353454" cy="506258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Over </a:t>
            </a:r>
            <a:r>
              <a:rPr lang="en-US" b="1" dirty="0"/>
              <a:t>7,000</a:t>
            </a:r>
            <a:r>
              <a:rPr lang="en-US" dirty="0"/>
              <a:t> skills!</a:t>
            </a:r>
          </a:p>
          <a:p>
            <a:r>
              <a:rPr lang="en-US" dirty="0"/>
              <a:t>Skill store</a:t>
            </a:r>
          </a:p>
          <a:p>
            <a:r>
              <a:rPr lang="en-US" dirty="0"/>
              <a:t>3 Types</a:t>
            </a:r>
          </a:p>
          <a:p>
            <a:pPr lvl="1"/>
            <a:r>
              <a:rPr lang="en-US" dirty="0"/>
              <a:t>Custom Skill</a:t>
            </a:r>
          </a:p>
          <a:p>
            <a:pPr lvl="1"/>
            <a:r>
              <a:rPr lang="en-US" dirty="0"/>
              <a:t>Smart Home Skill</a:t>
            </a:r>
          </a:p>
          <a:p>
            <a:pPr lvl="1"/>
            <a:r>
              <a:rPr lang="en-US" dirty="0"/>
              <a:t>Flash Briefing Skill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725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Custom Skill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Alexa Skills Kit (ASK)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Voice User Interface</a:t>
            </a:r>
          </a:p>
          <a:p>
            <a:pPr marL="457200" lvl="1" indent="0">
              <a:buNone/>
            </a:pPr>
            <a:r>
              <a:rPr lang="en-US" dirty="0"/>
              <a:t> Interaction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Logic</a:t>
            </a:r>
          </a:p>
          <a:p>
            <a:pPr marL="457200" lvl="1" indent="0">
              <a:buNone/>
            </a:pPr>
            <a:r>
              <a:rPr lang="en-US" dirty="0"/>
              <a:t> Web Service (AWS Lambda)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What you need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Amazon Developer account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https://developer.amazon.com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Amazon Web Services account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https://aws.amazon.com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Skill Templates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https://github.com/alexa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78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F79027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8529</TotalTime>
  <Words>316</Words>
  <Application>Microsoft Office PowerPoint</Application>
  <PresentationFormat>Widescreen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Making Alexa Skills for Amazon Echo!</vt:lpstr>
      <vt:lpstr>Who’s this guy?</vt:lpstr>
      <vt:lpstr>What is Alexa?</vt:lpstr>
      <vt:lpstr>Alexa   :   Echo   ::   Siri   :   iPhone</vt:lpstr>
      <vt:lpstr>What is an Echo?</vt:lpstr>
      <vt:lpstr>Alexa Devices</vt:lpstr>
      <vt:lpstr>What is a Skill?</vt:lpstr>
      <vt:lpstr>Skill = “App” for Alexa</vt:lpstr>
      <vt:lpstr>Building a Custom Skill</vt:lpstr>
      <vt:lpstr>Alexa Skills Kit Architecture</vt:lpstr>
      <vt:lpstr>Voice User Interface</vt:lpstr>
      <vt:lpstr>Logic</vt:lpstr>
      <vt:lpstr>Demo</vt:lpstr>
      <vt:lpstr>Resources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Hoppes</dc:creator>
  <cp:lastModifiedBy>Ian Hoppes</cp:lastModifiedBy>
  <cp:revision>135</cp:revision>
  <dcterms:created xsi:type="dcterms:W3CDTF">2016-12-30T20:48:07Z</dcterms:created>
  <dcterms:modified xsi:type="dcterms:W3CDTF">2017-01-06T04:39:07Z</dcterms:modified>
</cp:coreProperties>
</file>

<file path=docProps/thumbnail.jpeg>
</file>